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2F40"/>
    <a:srgbClr val="572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C95940-7F67-48B6-9BE1-D9DD2B209D86}" v="3" dt="2026-10-12T18:25:38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7" d="100"/>
          <a:sy n="87" d="100"/>
        </p:scale>
        <p:origin x="91" y="8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Francis" userId="0bd787ed-cc47-4ea7-80e3-210f04b36737" providerId="ADAL" clId="{F8C0B5F6-7922-4130-BC7F-64E3F9300B0F}"/>
    <pc:docChg chg="custSel addSld modSld sldOrd">
      <pc:chgData name="Michelle Francis" userId="0bd787ed-cc47-4ea7-80e3-210f04b36737" providerId="ADAL" clId="{F8C0B5F6-7922-4130-BC7F-64E3F9300B0F}" dt="2026-10-12T18:25:57.457" v="88" actId="113"/>
      <pc:docMkLst>
        <pc:docMk/>
      </pc:docMkLst>
      <pc:sldChg chg="addSp delSp modSp mod">
        <pc:chgData name="Michelle Francis" userId="0bd787ed-cc47-4ea7-80e3-210f04b36737" providerId="ADAL" clId="{F8C0B5F6-7922-4130-BC7F-64E3F9300B0F}" dt="2026-10-12T18:25:57.457" v="88" actId="113"/>
        <pc:sldMkLst>
          <pc:docMk/>
          <pc:sldMk cId="3047095542" sldId="258"/>
        </pc:sldMkLst>
        <pc:spChg chg="add mod">
          <ac:chgData name="Michelle Francis" userId="0bd787ed-cc47-4ea7-80e3-210f04b36737" providerId="ADAL" clId="{F8C0B5F6-7922-4130-BC7F-64E3F9300B0F}" dt="2026-10-12T18:25:57.457" v="88" actId="113"/>
          <ac:spMkLst>
            <pc:docMk/>
            <pc:sldMk cId="3047095542" sldId="258"/>
            <ac:spMk id="3" creationId="{CAAE47A6-FB53-6559-2CBF-8710B1CAA4EC}"/>
          </ac:spMkLst>
        </pc:spChg>
      </pc:sldChg>
      <pc:sldChg chg="addSp delSp modSp add mod ord">
        <pc:chgData name="Michelle Francis" userId="0bd787ed-cc47-4ea7-80e3-210f04b36737" providerId="ADAL" clId="{F8C0B5F6-7922-4130-BC7F-64E3F9300B0F}" dt="2026-10-01T13:58:19.765" v="15" actId="478"/>
        <pc:sldMkLst>
          <pc:docMk/>
          <pc:sldMk cId="4269928367" sldId="260"/>
        </pc:sldMkLst>
        <pc:spChg chg="mod">
          <ac:chgData name="Michelle Francis" userId="0bd787ed-cc47-4ea7-80e3-210f04b36737" providerId="ADAL" clId="{F8C0B5F6-7922-4130-BC7F-64E3F9300B0F}" dt="2026-10-01T13:58:12.723" v="13" actId="20577"/>
          <ac:spMkLst>
            <pc:docMk/>
            <pc:sldMk cId="4269928367" sldId="260"/>
            <ac:spMk id="2" creationId="{B07A1E96-2767-6245-5919-41EF1783CD6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2645" y="1122363"/>
            <a:ext cx="6624489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79" y="3989942"/>
            <a:ext cx="11173042" cy="10861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 descr="A white and black logo&#10;&#10;Description automatically generated">
            <a:extLst>
              <a:ext uri="{FF2B5EF4-FFF2-40B4-BE49-F238E27FC236}">
                <a16:creationId xmlns:a16="http://schemas.microsoft.com/office/drawing/2014/main" id="{686958BE-999F-7265-40E9-A5240BE1C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2878" y="905820"/>
            <a:ext cx="5693863" cy="340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8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7" y="1122363"/>
            <a:ext cx="11022226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1392"/>
            <a:ext cx="9144000" cy="11023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D87F3-13C9-F97D-679A-047289A8B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5B78-8660-7977-A527-B43BB02E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gold logo&#10;&#10;Description automatically generated">
            <a:extLst>
              <a:ext uri="{FF2B5EF4-FFF2-40B4-BE49-F238E27FC236}">
                <a16:creationId xmlns:a16="http://schemas.microsoft.com/office/drawing/2014/main" id="{84389171-B04B-0ECD-A41B-B497CF95C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262" y="5955055"/>
            <a:ext cx="3555476" cy="8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2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716" y="3155682"/>
            <a:ext cx="9712569" cy="1615201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9716" y="4886897"/>
            <a:ext cx="9712568" cy="104497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 descr="A white and black logo&#10;&#10;Description automatically generated">
            <a:extLst>
              <a:ext uri="{FF2B5EF4-FFF2-40B4-BE49-F238E27FC236}">
                <a16:creationId xmlns:a16="http://schemas.microsoft.com/office/drawing/2014/main" id="{686958BE-999F-7265-40E9-A5240BE1C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80026" y="601160"/>
            <a:ext cx="3831948" cy="229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2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B4CA4-1BDB-D2FB-E9F6-6566E18D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773"/>
            <a:ext cx="10515600" cy="10110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35409-C4CD-90F4-F6FD-D38184519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7590"/>
            <a:ext cx="10515600" cy="41875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AAF2A-F252-85D7-B59A-AC065740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7192"/>
            <a:ext cx="2743200" cy="49080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6550C-9433-24E4-3EAD-30A81EC2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7192"/>
            <a:ext cx="2743200" cy="49080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4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880B4-DA72-8AD7-D5F8-C1BC286E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2637E-8094-255C-CEBE-7776CDF65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D5793-4EBF-1BB5-2B3F-E9C4CC7E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881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23F44-6423-5214-29F9-1564FE9B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881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8CE90-6158-6721-6A83-1930F91FD763}"/>
              </a:ext>
            </a:extLst>
          </p:cNvPr>
          <p:cNvSpPr txBox="1"/>
          <p:nvPr userDrawn="1"/>
        </p:nvSpPr>
        <p:spPr>
          <a:xfrm>
            <a:off x="4487562" y="6448811"/>
            <a:ext cx="3216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spc="0" dirty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FLORIDA STATE UNIVERSITY</a:t>
            </a:r>
          </a:p>
        </p:txBody>
      </p:sp>
      <p:pic>
        <p:nvPicPr>
          <p:cNvPr id="10" name="Picture 9" descr="A white and black logo&#10;&#10;Description automatically generated">
            <a:extLst>
              <a:ext uri="{FF2B5EF4-FFF2-40B4-BE49-F238E27FC236}">
                <a16:creationId xmlns:a16="http://schemas.microsoft.com/office/drawing/2014/main" id="{727F293E-B2D2-6E98-BD99-0C2BBBF9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1277" y="110880"/>
            <a:ext cx="1123950" cy="6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9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E62A-D4A1-12DB-FEC1-3819C3DD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FDB61-7333-5D50-B5C0-688DFCF83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40B5E-3E52-C4B9-9898-43CCDA94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8290-B12E-D7AE-B4CE-6AD080C2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C5EE9-E76D-B076-3220-D9966577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2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48D9-6A0B-D164-B8E3-2D97680A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7717C-8D84-604E-FB53-FAA257C01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00931-DDF4-74B4-7482-676148ED4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5CAB2-B6AC-6647-DF64-D642E5901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362DAE-67EA-6C69-E4D3-B0EA58043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A9263-131B-40FF-E9B4-EC7D49481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24AB0-E725-AA9C-815A-6667122E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4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2159-26DE-7E09-2A91-62B668AF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F45FF-8322-1D1F-71EE-C7DA4139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347C8-C8DC-7727-063C-207D80FF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23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F308FF-9CEF-9E71-F5F8-4339D022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EB8CB-6197-F5EC-FBD0-1D15310A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7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B93E-0165-7922-39CB-8403F57F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EA9D9-C4B7-4E5A-8BF1-AEF50543E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A843D-7418-D612-5FF8-37BC1250E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8C526-2423-FE08-908F-D1CC625B0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B452B-B2E3-6970-E135-544F8D1E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8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C7E10-773A-0FFD-96F5-E4B1534C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810511-A094-CDF5-22AD-008F576DE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847DB-CB00-6B46-18BA-61354D20E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565E6-501E-A950-9109-73B7D4DE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C4804-95CB-A5EC-7436-0327C8E4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16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11A7-5CAB-A0A8-9ADF-47EA9915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EB790-385C-75D8-F148-5AB1825EE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3F9ED-109C-E7E4-FC65-C4B45DDFE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966A9-97E3-4E20-D3F5-19EB07AB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19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E530E-A39E-4B7F-27F3-A1DED943E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815FF-D0F2-4CED-8659-42739ACF6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84235-F59F-1C05-743D-753E4B2C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61F74-418A-3F5C-3E9E-5A26EB282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1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AC931FD-487B-FB4F-9663-6F1B47FCF50B}"/>
              </a:ext>
            </a:extLst>
          </p:cNvPr>
          <p:cNvSpPr/>
          <p:nvPr userDrawn="1"/>
        </p:nvSpPr>
        <p:spPr>
          <a:xfrm>
            <a:off x="0" y="6359525"/>
            <a:ext cx="12192000" cy="498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4AF466-845F-25C1-2F42-A39E88937987}"/>
              </a:ext>
            </a:extLst>
          </p:cNvPr>
          <p:cNvSpPr txBox="1"/>
          <p:nvPr userDrawn="1"/>
        </p:nvSpPr>
        <p:spPr>
          <a:xfrm>
            <a:off x="4487562" y="6448811"/>
            <a:ext cx="3216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spc="0" dirty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FLORIDA STATE UNIVERSITY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854FDEB-39C7-AC12-C5D7-0072E4657F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41277" y="109022"/>
            <a:ext cx="1123950" cy="67302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3CF2F-ADD4-6F9A-E59D-04341310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B9F1B-2C71-3B4E-A91B-8504AACA0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ED1D6-CC84-B500-5E9B-CA793480A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88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0A297-EF75-F329-75D5-059F83F2B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88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51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yrampgrants.research.fsu.edu/Grants/sd/Doc/0/FOB8HD81G88UV0S4HDFPCLIG00/50.%20How%20to%20Create%20a%20Proposal%20Budget_12-1-2023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7244-BA2B-01FB-9833-CC44337832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RAMP Budget Entry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5F2A2-3AA3-93BC-39DD-820B2D566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4022" y="3821392"/>
            <a:ext cx="9144000" cy="879562"/>
          </a:xfrm>
        </p:spPr>
        <p:txBody>
          <a:bodyPr>
            <a:normAutofit/>
          </a:bodyPr>
          <a:lstStyle/>
          <a:p>
            <a:r>
              <a:rPr lang="en-US" dirty="0"/>
              <a:t>October 1, 2026</a:t>
            </a:r>
          </a:p>
        </p:txBody>
      </p:sp>
    </p:spTree>
    <p:extLst>
      <p:ext uri="{BB962C8B-B14F-4D97-AF65-F5344CB8AC3E}">
        <p14:creationId xmlns:p14="http://schemas.microsoft.com/office/powerpoint/2010/main" val="260466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84BD-E891-8F83-848D-B3163274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RAMP Budget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23C10-A1CA-5A70-82DF-D4E640468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 abbreviated budget entry can be completed when a different budget calculation method is preferred or required by funding agency.</a:t>
            </a:r>
          </a:p>
          <a:p>
            <a:pPr lvl="1"/>
            <a:r>
              <a:rPr lang="en-US" dirty="0"/>
              <a:t>NSF Proposal</a:t>
            </a:r>
          </a:p>
          <a:p>
            <a:pPr lvl="1"/>
            <a:r>
              <a:rPr lang="en-US" dirty="0"/>
              <a:t>Budget Template Required by Agency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detailed budget </a:t>
            </a:r>
            <a:r>
              <a:rPr lang="en-US" b="1" dirty="0"/>
              <a:t>will be required </a:t>
            </a:r>
            <a:r>
              <a:rPr lang="en-US" dirty="0"/>
              <a:t>in the Attachments section of the RAMP Funding Proposal.</a:t>
            </a:r>
          </a:p>
        </p:txBody>
      </p:sp>
    </p:spTree>
    <p:extLst>
      <p:ext uri="{BB962C8B-B14F-4D97-AF65-F5344CB8AC3E}">
        <p14:creationId xmlns:p14="http://schemas.microsoft.com/office/powerpoint/2010/main" val="253576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712F7-CFF1-25B6-461D-ADEB039E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7CDEE-7687-6556-3DC4-DC0979DC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RAMP Budget Entry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5E36D598-E82F-F4F3-B1DE-4606B1283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0302"/>
          <a:stretch>
            <a:fillRect/>
          </a:stretch>
        </p:blipFill>
        <p:spPr>
          <a:xfrm>
            <a:off x="838200" y="1258058"/>
            <a:ext cx="5844540" cy="505967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647EA36-08A2-8EE4-FCE9-B26F0F2AD24B}"/>
              </a:ext>
            </a:extLst>
          </p:cNvPr>
          <p:cNvSpPr txBox="1"/>
          <p:nvPr/>
        </p:nvSpPr>
        <p:spPr>
          <a:xfrm>
            <a:off x="6865620" y="3787897"/>
            <a:ext cx="4015740" cy="1200329"/>
          </a:xfrm>
          <a:prstGeom prst="rect">
            <a:avLst/>
          </a:prstGeom>
          <a:noFill/>
          <a:ln w="28575">
            <a:solidFill>
              <a:srgbClr val="782F4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Examples: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Salaries, Supplies, Travel, etc.</a:t>
            </a:r>
          </a:p>
          <a:p>
            <a:pPr marL="342900" indent="-342900">
              <a:buAutoNum type="alphaLcPeriod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Tuition, Equipment, etc.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AE47A6-FB53-6559-2CBF-8710B1CAA4EC}"/>
              </a:ext>
            </a:extLst>
          </p:cNvPr>
          <p:cNvSpPr txBox="1"/>
          <p:nvPr/>
        </p:nvSpPr>
        <p:spPr>
          <a:xfrm>
            <a:off x="6865620" y="1767253"/>
            <a:ext cx="4015740" cy="646331"/>
          </a:xfrm>
          <a:prstGeom prst="rect">
            <a:avLst/>
          </a:prstGeom>
          <a:noFill/>
          <a:ln w="28575">
            <a:solidFill>
              <a:srgbClr val="782F4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RAMP How-To-Guide</a:t>
            </a:r>
          </a:p>
          <a:p>
            <a:r>
              <a:rPr lang="en-US" b="1" dirty="0">
                <a:solidFill>
                  <a:schemeClr val="bg1"/>
                </a:solidFill>
                <a:hlinkClick r:id="rId3"/>
              </a:rPr>
              <a:t>How to Create a Proposal Budget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9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5A781-D8A5-3403-1A19-3BCEFB71C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A5EC-F455-A31F-313F-27E4A92FF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RAMP Budget Entry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0B87E-BE33-7529-A81D-6B5B9A8CE3F4}"/>
              </a:ext>
            </a:extLst>
          </p:cNvPr>
          <p:cNvSpPr txBox="1"/>
          <p:nvPr/>
        </p:nvSpPr>
        <p:spPr>
          <a:xfrm>
            <a:off x="7338060" y="2721097"/>
            <a:ext cx="4015740" cy="1200329"/>
          </a:xfrm>
          <a:prstGeom prst="rect">
            <a:avLst/>
          </a:prstGeom>
          <a:noFill/>
          <a:ln w="28575">
            <a:solidFill>
              <a:srgbClr val="782F4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Budget Periods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Manually Enter the total budget amounts per year for Excluded and Included Costs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C37254-82C8-5E43-5B18-74909E0AE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545" y="1610995"/>
            <a:ext cx="6322075" cy="418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5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B999-8F2B-BBDB-DAE9-13FCF54C9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1E96-2767-6245-5919-41EF1783CD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Questions??</a:t>
            </a:r>
          </a:p>
        </p:txBody>
      </p:sp>
    </p:spTree>
    <p:extLst>
      <p:ext uri="{BB962C8B-B14F-4D97-AF65-F5344CB8AC3E}">
        <p14:creationId xmlns:p14="http://schemas.microsoft.com/office/powerpoint/2010/main" val="4269928367"/>
      </p:ext>
    </p:extLst>
  </p:cSld>
  <p:clrMapOvr>
    <a:masterClrMapping/>
  </p:clrMapOvr>
</p:sld>
</file>

<file path=ppt/theme/theme1.xml><?xml version="1.0" encoding="utf-8"?>
<a:theme xmlns:a="http://schemas.openxmlformats.org/drawingml/2006/main" name="FSU_Creative_Theme">
  <a:themeElements>
    <a:clrScheme name="FSU">
      <a:dk1>
        <a:srgbClr val="000000"/>
      </a:dk1>
      <a:lt1>
        <a:srgbClr val="FFFFFF"/>
      </a:lt1>
      <a:dk2>
        <a:srgbClr val="782F40"/>
      </a:dk2>
      <a:lt2>
        <a:srgbClr val="E7E6E6"/>
      </a:lt2>
      <a:accent1>
        <a:srgbClr val="782F40"/>
      </a:accent1>
      <a:accent2>
        <a:srgbClr val="CEB888"/>
      </a:accent2>
      <a:accent3>
        <a:srgbClr val="415563"/>
      </a:accent3>
      <a:accent4>
        <a:srgbClr val="5BB8B2"/>
      </a:accent4>
      <a:accent5>
        <a:srgbClr val="FFC72C"/>
      </a:accent5>
      <a:accent6>
        <a:srgbClr val="A6192E"/>
      </a:accent6>
      <a:hlink>
        <a:srgbClr val="782F40"/>
      </a:hlink>
      <a:folHlink>
        <a:srgbClr val="000000"/>
      </a:folHlink>
    </a:clrScheme>
    <a:fontScheme name="Open 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U_Presentation_Institutional_Garnet" id="{8C464DED-7DD0-394D-BE06-B2E02C00A74A}" vid="{88337355-537C-7B48-A4DD-743288D140FC}"/>
    </a:ext>
  </a:extLst>
</a:theme>
</file>

<file path=docMetadata/LabelInfo.xml><?xml version="1.0" encoding="utf-8"?>
<clbl:labelList xmlns:clbl="http://schemas.microsoft.com/office/2020/mipLabelMetadata">
  <clbl:label id="{a36450eb-db06-42a7-8d1b-026719f701e3}" enabled="0" method="" siteId="{a36450eb-db06-42a7-8d1b-026719f701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FSU_Presentation_Institutional_Garnet</Template>
  <TotalTime>145</TotalTime>
  <Words>104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Open Sans</vt:lpstr>
      <vt:lpstr>Open Sans SemiBold</vt:lpstr>
      <vt:lpstr>Times New Roman</vt:lpstr>
      <vt:lpstr>FSU_Creative_Theme</vt:lpstr>
      <vt:lpstr>RAMP Budget Entry</vt:lpstr>
      <vt:lpstr>Optional RAMP Budget Entry</vt:lpstr>
      <vt:lpstr>Optional RAMP Budget Entry</vt:lpstr>
      <vt:lpstr>Optional RAMP Budget Entry</vt:lpstr>
      <vt:lpstr>Questions??</vt:lpstr>
    </vt:vector>
  </TitlesOfParts>
  <Company>Florida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Francis</dc:creator>
  <cp:lastModifiedBy>Michelle Francis</cp:lastModifiedBy>
  <cp:revision>1</cp:revision>
  <dcterms:created xsi:type="dcterms:W3CDTF">2026-10-01T13:25:08Z</dcterms:created>
  <dcterms:modified xsi:type="dcterms:W3CDTF">2026-10-12T18:25:58Z</dcterms:modified>
</cp:coreProperties>
</file>